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67" r:id="rId12"/>
    <p:sldId id="298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0" algn="l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입체주의”란  용어는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1908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살롱도톤에서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낙선한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브라크의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작품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에스타크의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&gt;(1908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비아냥거린 비평가의 말에서 유래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 indent="0" algn="l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1100" i="1" spc="-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브라크는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형태를 경시하고 풍경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집 등의 모든 물체를 기하학적 도식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입방체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100" i="1" spc="-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큐브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 환원하고 있다</a:t>
            </a:r>
            <a:r>
              <a:rPr lang="en-US" altLang="ko-KR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.” -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비평가 </a:t>
            </a:r>
            <a:r>
              <a:rPr lang="ko-KR" altLang="en-US" sz="1100" i="1" spc="-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루이</a:t>
            </a:r>
            <a:r>
              <a:rPr lang="ko-KR" altLang="en-US" sz="1100" i="1" spc="-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100" i="1" spc="-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복셀</a:t>
            </a:r>
            <a:endParaRPr lang="ko-KR" altLang="en-US" sz="1100" i="1" spc="-100" dirty="0" smtClean="0">
              <a:solidFill>
                <a:schemeClr val="tx2">
                  <a:lumMod val="60000"/>
                  <a:lumOff val="4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7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uU5KvZx5g&amp;t=5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4eZ4fytXE0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2d8D6rje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err="1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다시점</a:t>
            </a:r>
            <a:r>
              <a:rPr lang="ko-KR" altLang="en-US" sz="3600" spc="-150" dirty="0" err="1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으로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형태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재구성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 입체주의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7472" y="3933056"/>
            <a:ext cx="3326935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둥근 테이블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(1929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원근법과 명암법이 사라지고 평면 위에서 개별 요소가 관계를 맺고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입체적 구성을 통해 전체 구조가 살아나도록 표현</a:t>
            </a:r>
          </a:p>
        </p:txBody>
      </p:sp>
      <p:pic>
        <p:nvPicPr>
          <p:cNvPr id="3074" name="Picture 2" descr="C:\Users\PC\Desktop\the-round-table-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96792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입체주의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속도 찬양 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대상 분해 후 재구성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도시 공간에 하는 낙서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내면 심리 반영한 왜곡된 형태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14096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22955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266700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회화 화면에서 사라진 일상성과 현실감을 복원하기 위해 신문지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상표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털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모래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철사 등의 오브제를 붙이는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기법은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모자이크 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그라피티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엥포르멜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파피에</a:t>
            </a: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콜레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624736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입체주의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피카소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아비뇽의 아가씨들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거울 앞의 소녀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게르니카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브라크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바이올린과 파이프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둥근 테이블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입체주의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1900~1940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대상을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여러 시점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에서 본 모습으로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분해 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 화면에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재구성</a:t>
            </a:r>
            <a:endParaRPr lang="en-US" altLang="ko-KR" sz="2000" b="1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대상의 한쪽 면만 표현하는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단시점에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비해 </a:t>
            </a: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다시점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대상의 본질을 더 잘 표현할 수 있다고 생각함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세잔의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영향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받은 초기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(1907~1909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)-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분석적 입체주의 시대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(1910~1902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)-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종합적 입체주의 시대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(1913~1914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 구분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미술사 입체주의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</a:t>
            </a:r>
            <a:r>
              <a:rPr lang="en-US" altLang="ko-KR" sz="1100" b="1" spc="-150" dirty="0" err="1">
                <a:solidFill>
                  <a:srgbClr val="FF3300"/>
                </a:solidFill>
              </a:rPr>
              <a:t>Cubisme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adgwegwgw3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/>
          <a:stretch/>
        </p:blipFill>
        <p:spPr bwMode="auto">
          <a:xfrm>
            <a:off x="0" y="1920690"/>
            <a:ext cx="3491879" cy="49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679897"/>
            <a:ext cx="756084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피카소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(Picasso/1881~1973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altLang="ko-KR" sz="22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스페인 태생으로 프랑스에서 활동한  입체주의 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회화의 최고 거장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회화뿐만 아니라 도자기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조각 등 다양한 분야에서 새로운 기법 시도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44725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소외된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사람들의 우울한 모습을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그린 청색시대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(1901~1904)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 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장미빛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(1904~1906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입체주의 시대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(1908~1915)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 화풍 구분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44725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아비뇽의 아가씨들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거울 앞의 소녀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게르니카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모서리가 둥근 직사각형 4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7524328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파블로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피카소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artist Pablo Picasso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5229200"/>
            <a:ext cx="66967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아비뇽의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아가씨들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입체주의의 탄생을 알린 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아프리카 흑인 조각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원시 가면 등에서 영향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원근법이 무시되고 공간이 압축되어 한 평면에 표현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22" y="764704"/>
            <a:ext cx="420814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4364052"/>
            <a:ext cx="3240360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거울 앞의 소녀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야수주의를 연상시키는 강렬한 색채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다시점에서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본 인체를 부드러운 곡선과 원을 사용해 재구성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5660"/>
            <a:ext cx="4301956" cy="53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862190"/>
            <a:ext cx="77048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게르니카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1937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스페인 내전 당시 게르니카가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폭격당한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사건을 그린 벽화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전쟁의 참상을 흑백 톤으로 표현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5" y="1435650"/>
            <a:ext cx="8719993" cy="32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지식채널</a:t>
            </a:r>
            <a:r>
              <a:rPr lang="en-US" altLang="ko-KR" sz="1100" b="1" spc="-150" dirty="0">
                <a:solidFill>
                  <a:srgbClr val="FF3300"/>
                </a:solidFill>
              </a:rPr>
              <a:t>e [</a:t>
            </a:r>
            <a:r>
              <a:rPr lang="ko-KR" altLang="en-US" sz="1100" b="1" spc="-150" dirty="0">
                <a:solidFill>
                  <a:srgbClr val="FF3300"/>
                </a:solidFill>
              </a:rPr>
              <a:t>나는 피카소다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파블로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피카소</a:t>
            </a:r>
          </a:p>
        </p:txBody>
      </p:sp>
      <p:pic>
        <p:nvPicPr>
          <p:cNvPr id="7" name="그림 6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679897"/>
            <a:ext cx="756084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브라</a:t>
            </a: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크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(Braque/1882~1963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altLang="ko-KR" sz="22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단색조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계열의 색채를 통해 정물을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면적으로 해체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 화면에서 사라진 일상성과 현실감을 복원하기 위해 신문지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모래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철사 등의 오브제를 붙이는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파피에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콜레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기법 창안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바이올린과 파이프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둥근 테이블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(1929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C:\Users\PC\Desktop\sfdh5rehe4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0"/>
          <a:stretch/>
        </p:blipFill>
        <p:spPr bwMode="auto">
          <a:xfrm>
            <a:off x="4975418" y="3731741"/>
            <a:ext cx="4174346" cy="312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5164369"/>
            <a:ext cx="633670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바이올린과 파이프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현악기를 닮은 모양으로 분해해 그것의 기본을 이루는 구조적인 선과 물결 모양의 마분지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신문의 문자 등을 종합함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C:\Users\PC\Desktop\GeorgesBraque-ViolinandPipeLeQuotidien(191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" b="3182"/>
          <a:stretch/>
        </p:blipFill>
        <p:spPr bwMode="auto">
          <a:xfrm>
            <a:off x="1168833" y="620688"/>
            <a:ext cx="6582972" cy="43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495</Words>
  <Application>Microsoft Office PowerPoint</Application>
  <PresentationFormat>화면 슬라이드 쇼(4:3)</PresentationFormat>
  <Paragraphs>59</Paragraphs>
  <Slides>13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다시점으로 형태를 재구성한 </vt:lpstr>
      <vt:lpstr>차례</vt:lpstr>
      <vt:lpstr>1. 입체주의 미술의 특징</vt:lpstr>
      <vt:lpstr>2. 대표적인 작가와 작품</vt:lpstr>
      <vt:lpstr>PowerPoint 프레젠테이션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367</cp:revision>
  <dcterms:created xsi:type="dcterms:W3CDTF">2018-12-12T00:52:59Z</dcterms:created>
  <dcterms:modified xsi:type="dcterms:W3CDTF">2019-03-27T05:50:23Z</dcterms:modified>
</cp:coreProperties>
</file>